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58" r:id="rId7"/>
    <p:sldId id="259" r:id="rId8"/>
    <p:sldId id="257" r:id="rId9"/>
    <p:sldId id="262" r:id="rId10"/>
    <p:sldId id="261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7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%2F%2Fwww.google.com%2F" TargetMode="External"/><Relationship Id="rId4" Type="http://schemas.openxmlformats.org/officeDocument/2006/relationships/hyperlink" Target="https://m.blog.naver.com/subome/221561604213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38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804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13323" y="404421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3607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1914991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위치에 따라서 객체들의 달라지는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 길이</a:t>
            </a:r>
            <a:r>
              <a:rPr lang="en-US" altLang="ko-KR" sz="2000" dirty="0"/>
              <a:t>, </a:t>
            </a:r>
            <a:r>
              <a:rPr lang="ko-KR" altLang="en-US" sz="2000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2956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1981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1260000" y="51043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1654576" y="4986573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통한 서버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698080"/>
            <a:ext cx="4224233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모습을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088CF-1331-41CA-A060-695F6BA78275}"/>
              </a:ext>
            </a:extLst>
          </p:cNvPr>
          <p:cNvSpPr txBox="1"/>
          <p:nvPr/>
        </p:nvSpPr>
        <p:spPr>
          <a:xfrm>
            <a:off x="1663705" y="5481500"/>
            <a:ext cx="482696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성능 최적화를 통한 최대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수 증가</a:t>
            </a:r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13323" y="4860354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14300" y="5654528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7275"/>
              </p:ext>
            </p:extLst>
          </p:nvPr>
        </p:nvGraphicFramePr>
        <p:xfrm>
          <a:off x="1260000" y="1672493"/>
          <a:ext cx="10393731" cy="496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6" y="1165667"/>
            <a:ext cx="110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김효림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110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9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00195" y="1392185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게임 장르</a:t>
            </a:r>
            <a:r>
              <a:rPr lang="en-US" altLang="ko-KR" sz="2000" dirty="0"/>
              <a:t>: MMORPG(Role Playing Game) + </a:t>
            </a:r>
            <a:r>
              <a:rPr lang="ko-KR" altLang="en-US" sz="20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600195" y="2092068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인원</a:t>
            </a:r>
            <a:r>
              <a:rPr lang="en-US" altLang="ko-KR" sz="2000" dirty="0"/>
              <a:t>: </a:t>
            </a:r>
            <a:r>
              <a:rPr lang="ko-KR" altLang="en-US" sz="20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10288" y="278798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시점</a:t>
            </a:r>
            <a:r>
              <a:rPr lang="en-US" altLang="ko-KR" sz="2000" dirty="0"/>
              <a:t>: 3</a:t>
            </a:r>
            <a:r>
              <a:rPr lang="ko-KR" altLang="en-US" sz="20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597582" y="3509724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플랫폼</a:t>
            </a:r>
            <a:r>
              <a:rPr lang="en-US" altLang="ko-KR" sz="2000" dirty="0"/>
              <a:t>: PC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00195" y="4975211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</a:t>
            </a:r>
            <a:r>
              <a:rPr lang="en-US" altLang="ko-KR" sz="2000" dirty="0"/>
              <a:t>: IOCP</a:t>
            </a:r>
            <a:endParaRPr lang="ko-KR" altLang="en-US" sz="20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47293" y="150910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47292" y="22092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47294" y="290887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47291" y="363061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37201" y="5096105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C908-4DB4-4DDF-BEA8-A026A1DDCAAA}"/>
              </a:ext>
            </a:extLst>
          </p:cNvPr>
          <p:cNvSpPr txBox="1"/>
          <p:nvPr/>
        </p:nvSpPr>
        <p:spPr>
          <a:xfrm>
            <a:off x="1610288" y="4262359"/>
            <a:ext cx="824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개발 환경</a:t>
            </a:r>
            <a:r>
              <a:rPr lang="en-US" altLang="ko-KR" sz="2000" dirty="0"/>
              <a:t>: DirectX12</a:t>
            </a:r>
            <a:endParaRPr lang="ko-KR" altLang="en-US" sz="2000" dirty="0"/>
          </a:p>
        </p:txBody>
      </p:sp>
      <p:sp>
        <p:nvSpPr>
          <p:cNvPr id="20" name="순서도: 추출 19">
            <a:extLst>
              <a:ext uri="{FF2B5EF4-FFF2-40B4-BE49-F238E27FC236}">
                <a16:creationId xmlns:a16="http://schemas.microsoft.com/office/drawing/2014/main" id="{A1AA6D99-0D05-455A-A630-9F34F8823B3C}"/>
              </a:ext>
            </a:extLst>
          </p:cNvPr>
          <p:cNvSpPr/>
          <p:nvPr/>
        </p:nvSpPr>
        <p:spPr>
          <a:xfrm rot="5400000">
            <a:off x="1247294" y="43832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5995332" y="288207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5995332" y="216675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5995332" y="1451442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5991722" y="3597390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5991722" y="431270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5991722" y="5028022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0B812-124F-40D9-8C08-4CDD6111C009}"/>
              </a:ext>
            </a:extLst>
          </p:cNvPr>
          <p:cNvSpPr txBox="1"/>
          <p:nvPr/>
        </p:nvSpPr>
        <p:spPr>
          <a:xfrm>
            <a:off x="105508" y="15650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67884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8580D-3871-41AA-979D-E8A85E5DFF0A}"/>
              </a:ext>
            </a:extLst>
          </p:cNvPr>
          <p:cNvSpPr txBox="1"/>
          <p:nvPr/>
        </p:nvSpPr>
        <p:spPr>
          <a:xfrm>
            <a:off x="1724460" y="3996141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서버 최적화를 통한 최대 </a:t>
            </a:r>
            <a:r>
              <a:rPr lang="ko-KR" altLang="en-US" sz="2000" dirty="0" err="1"/>
              <a:t>동접자</a:t>
            </a:r>
            <a:r>
              <a:rPr lang="ko-KR" altLang="en-US" sz="2000" dirty="0"/>
              <a:t> 증가</a:t>
            </a: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29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2807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5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16066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547</Words>
  <Application>Microsoft Office PowerPoint</Application>
  <PresentationFormat>와이드스크린</PresentationFormat>
  <Paragraphs>184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emtm95</cp:lastModifiedBy>
  <cp:revision>41</cp:revision>
  <dcterms:created xsi:type="dcterms:W3CDTF">2020-12-04T05:45:57Z</dcterms:created>
  <dcterms:modified xsi:type="dcterms:W3CDTF">2020-12-13T12:40:55Z</dcterms:modified>
</cp:coreProperties>
</file>